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4367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0138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14453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6198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07643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99916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1109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6221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2395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6096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7578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497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24933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119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00456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691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7CF4-F926-4986-A507-DCB50C5C6CBA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9C6EC-5312-4038-ABA4-9DCD7BFBBE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21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elenina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Daniela Kozáková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3108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Zástupný objekt pre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245608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Dobrú </a:t>
            </a:r>
            <a:r>
              <a:rPr lang="sk-SK" dirty="0" smtClean="0"/>
              <a:t>chuť druháci </a:t>
            </a:r>
            <a:r>
              <a:rPr lang="sk-SK" smtClean="0"/>
              <a:t>a </a:t>
            </a:r>
            <a:r>
              <a:rPr lang="sk-SK" smtClean="0"/>
              <a:t>tretiaci!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34148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Paradajky, paprika ...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2136775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551638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652" y="2516586"/>
            <a:ext cx="3881440" cy="3169444"/>
          </a:xfrm>
        </p:spPr>
      </p:pic>
    </p:spTree>
    <p:extLst>
      <p:ext uri="{BB962C8B-B14F-4D97-AF65-F5344CB8AC3E}">
        <p14:creationId xmlns:p14="http://schemas.microsoft.com/office/powerpoint/2010/main" val="1652262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0338" y="2644974"/>
            <a:ext cx="3881437" cy="2911077"/>
          </a:xfrm>
        </p:spPr>
      </p:pic>
    </p:spTree>
    <p:extLst>
      <p:ext uri="{BB962C8B-B14F-4D97-AF65-F5344CB8AC3E}">
        <p14:creationId xmlns:p14="http://schemas.microsoft.com/office/powerpoint/2010/main" val="3626190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412248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1130" y="2532064"/>
            <a:ext cx="3881439" cy="3138487"/>
          </a:xfrm>
        </p:spPr>
      </p:pic>
    </p:spTree>
    <p:extLst>
      <p:ext uri="{BB962C8B-B14F-4D97-AF65-F5344CB8AC3E}">
        <p14:creationId xmlns:p14="http://schemas.microsoft.com/office/powerpoint/2010/main" val="3672169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338" y="2644974"/>
            <a:ext cx="3881437" cy="2911077"/>
          </a:xfrm>
        </p:spPr>
      </p:pic>
    </p:spTree>
    <p:extLst>
      <p:ext uri="{BB962C8B-B14F-4D97-AF65-F5344CB8AC3E}">
        <p14:creationId xmlns:p14="http://schemas.microsoft.com/office/powerpoint/2010/main" val="250839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152500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0338" y="2644974"/>
            <a:ext cx="3881437" cy="2911077"/>
          </a:xfrm>
        </p:spPr>
      </p:pic>
      <p:pic>
        <p:nvPicPr>
          <p:cNvPr id="7" name="Zástupný objekt pre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val="128297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13</Words>
  <Application>Microsoft Office PowerPoint</Application>
  <PresentationFormat>Širokouhlá</PresentationFormat>
  <Paragraphs>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Zelenina</vt:lpstr>
      <vt:lpstr>Paradajky, paprika 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Dobrú chuť druháci a tretiaci!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Ziak</dc:creator>
  <cp:lastModifiedBy>HP</cp:lastModifiedBy>
  <cp:revision>4</cp:revision>
  <dcterms:created xsi:type="dcterms:W3CDTF">2022-09-27T10:20:00Z</dcterms:created>
  <dcterms:modified xsi:type="dcterms:W3CDTF">2022-09-27T11:12:07Z</dcterms:modified>
</cp:coreProperties>
</file>